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73987" autoAdjust="0"/>
  </p:normalViewPr>
  <p:slideViewPr>
    <p:cSldViewPr snapToGrid="0">
      <p:cViewPr varScale="1">
        <p:scale>
          <a:sx n="46" d="100"/>
          <a:sy n="46" d="100"/>
        </p:scale>
        <p:origin x="58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DF85C-2FDB-DA9A-0C47-A7CBA22FE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EF4C89-3259-89CA-0F97-7B0D6A4514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45A896-4EF0-BBBC-DCFE-9B43C1BA8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897850-80D4-E1B4-AF11-90CE13B19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AA7496-FC3F-3D22-0F74-941AE0A0B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48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AA708-40A3-A950-1ABF-8D178CCF2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9082AC-D719-81AA-84D4-E820F5BFE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87179D-31FC-3263-D8A8-1EF128D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87FC71-CE23-A85C-364C-593F148DD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F94B55-B2F9-0F7C-3793-FA0EE609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38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C21FAFB-6AFB-2519-093C-CA9878067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A737D-B4AB-26C6-5C87-2D7334504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ADA90B-9770-1788-2B6B-129B23E8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EA8740-9653-BAE4-5B07-619E722D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7FC9-016C-DAC3-A60E-90882982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4471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A5837-79F9-E00F-BC87-9BE97BE6D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FC96F5-BBF9-E065-6109-DEE739EC0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43C92-D1F3-5B70-5676-D7D096A1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11415E-D611-2128-608A-F4124E34C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3BC27B-C711-F68C-EE5C-A8E6D3A5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550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3CB0-D03C-3582-FD1B-0C17F7030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4322F2-4364-6C6D-CF44-64FCA80BF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9A1E9A-6C98-A432-A5A3-7E1B64068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E4A40D-433F-547A-B8CC-0520EB8F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1CFE8D-5964-07D0-6000-F082F96A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742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D15DA-5968-2E7F-6DEA-7F2B7E86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AF7D6A-E8A3-5B19-44A1-CA926AF79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CD625B-739C-0BE5-283C-8FE3F0312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0C136D-1F23-79E0-48AF-043CBF73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05134D-FA5F-00AE-DE36-B30F68C4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134A8B-C942-A4DA-462A-C103745F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4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B87CF-EAC3-0AF1-F661-88260143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E3B58A-0B88-FEB3-2DCC-7534F1D6E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062D1D-6D5C-3A9D-4D95-B246869BB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5202987-30C3-156E-89ED-94D733EC37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52C193-56E0-D0E2-EF54-2FA77EBEB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5EE8E1-0D8C-9F40-3160-F728DB6C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5E6C144-9DBD-ACB9-AA68-1B78E1F9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5BF79E8-41A2-4263-8EC3-D5DE0F6E5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435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AF6B86-6353-EFE7-4E08-2190435D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270AFA1-906B-4BD4-1BAD-EB297296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FFBFC09-5C08-A62F-A2E8-6E760A64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68BA00-2A8A-B553-D548-7E339E941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13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56208F-A8B0-DD09-FAA4-C41EAFB7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43B7C8-589B-1B6D-9EE9-D0B7DBDE1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EFA6AF-FBF7-120E-FD0E-F85DCD5CA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32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84E11-F8A5-DE77-BD92-9FCE1D19D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FB880B-C3F0-8DE9-9D2C-D2C862C13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56144B-1E9B-A16C-8099-CA4ACA0DE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FC0C7-B339-F8B0-368D-EEEDAFD4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2DB118-1F21-627D-0C55-CCC5A88E5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0A676AD-6F76-4DC0-06BA-AE836395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53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E4D044-819A-7816-7A0A-A48DBA17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6914C61-1352-E075-0AB0-3AE744D118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B215F2-B24D-6830-528C-B018E9B2D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8725B2-1436-19DB-22FE-913B9759C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2C0894-FAF1-B836-F353-7B5C1B216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1B1024-BB0E-B1AC-2097-9824A3059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301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20CFC4B-9AAB-7848-3C3C-753A95A92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DF7D73-551E-A432-2F57-8B807152A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DB1A01-21BB-E56F-549C-D772A0001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60EF26-E53B-4E8F-93D9-948A54566A32}" type="datetimeFigureOut">
              <a:rPr lang="de-DE" smtClean="0"/>
              <a:t>14.08.2024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636A2A-B2B4-973D-13C0-E315D09E46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3EC3F-DAD0-C8D3-AD9B-4CCB75B15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93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IT057/Drones-for-Computer-Vision-application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35641-E6A2-0CC9-1702-0BCE7463BD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Drones for computer vision applications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C8D793-066F-AE99-A6C0-42F8249E9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89751"/>
          </a:xfrm>
        </p:spPr>
        <p:txBody>
          <a:bodyPr>
            <a:normAutofit fontScale="77500" lnSpcReduction="20000"/>
          </a:bodyPr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Lukas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Beierl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Erwin Grenz, Nadir Hussain </a:t>
            </a: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3</a:t>
            </a: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(Summer School), (E24)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16.08.2024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DBA3AF-BBD0-F7E9-45B1-C0CB3C374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6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7069"/>
            <a:ext cx="5257800" cy="52398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and regulations 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Ethics</a:t>
            </a:r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reflections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F4A618C-97D1-44F1-E9A7-0F8F75180D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3" t="26569" r="12634" b="34577"/>
          <a:stretch/>
        </p:blipFill>
        <p:spPr bwMode="auto">
          <a:xfrm>
            <a:off x="6096000" y="1686329"/>
            <a:ext cx="5257800" cy="3485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899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10" name="Grafik 9" descr="Ein Bild, das Screenshot, Text, Kinderkunst, Diagramm enthält.&#10;&#10;Automatisch generierte Beschreibung">
            <a:extLst>
              <a:ext uri="{FF2B5EF4-FFF2-40B4-BE49-F238E27FC236}">
                <a16:creationId xmlns:a16="http://schemas.microsoft.com/office/drawing/2014/main" id="{AC22786B-8599-024A-0DCE-A5AEB2D44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065" y="937069"/>
            <a:ext cx="8959735" cy="50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FDC7901-B5CF-9206-9811-E117CA0D9E26}"/>
              </a:ext>
            </a:extLst>
          </p:cNvPr>
          <p:cNvSpPr txBox="1"/>
          <p:nvPr/>
        </p:nvSpPr>
        <p:spPr>
          <a:xfrm>
            <a:off x="838200" y="2275655"/>
            <a:ext cx="1512918" cy="215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GB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https://github.com/GIT057/Drones-for-Computer-Vision-applications</a:t>
            </a:r>
            <a:endParaRPr lang="de-DE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387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791BD-B96B-316E-06D2-0C4D359BC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BACK-UP</a:t>
            </a:r>
          </a:p>
        </p:txBody>
      </p:sp>
    </p:spTree>
    <p:extLst>
      <p:ext uri="{BB962C8B-B14F-4D97-AF65-F5344CB8AC3E}">
        <p14:creationId xmlns:p14="http://schemas.microsoft.com/office/powerpoint/2010/main" val="552463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Template-Title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Subtitle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1593078-6ECB-E77B-5AA3-EC639777F14C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</p:spTree>
    <p:extLst>
      <p:ext uri="{BB962C8B-B14F-4D97-AF65-F5344CB8AC3E}">
        <p14:creationId xmlns:p14="http://schemas.microsoft.com/office/powerpoint/2010/main" val="2833264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Microsoft Office PowerPoint</Application>
  <PresentationFormat>Breitbild</PresentationFormat>
  <Paragraphs>28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Times New Roman</vt:lpstr>
      <vt:lpstr>Office</vt:lpstr>
      <vt:lpstr>Drones for computer vision applications </vt:lpstr>
      <vt:lpstr>Agenda</vt:lpstr>
      <vt:lpstr>Computer vision</vt:lpstr>
      <vt:lpstr>BACK-UP</vt:lpstr>
      <vt:lpstr>Template-Title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Erwin Grenz</dc:creator>
  <cp:lastModifiedBy>Erwin Grenz</cp:lastModifiedBy>
  <cp:revision>26</cp:revision>
  <dcterms:created xsi:type="dcterms:W3CDTF">2024-08-14T20:11:49Z</dcterms:created>
  <dcterms:modified xsi:type="dcterms:W3CDTF">2024-08-14T20:35:14Z</dcterms:modified>
</cp:coreProperties>
</file>

<file path=docProps/thumbnail.jpeg>
</file>